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2" r:id="rId1"/>
  </p:sldMasterIdLst>
  <p:sldIdLst>
    <p:sldId id="256" r:id="rId2"/>
    <p:sldId id="296" r:id="rId3"/>
    <p:sldId id="309" r:id="rId4"/>
    <p:sldId id="310" r:id="rId5"/>
    <p:sldId id="290" r:id="rId6"/>
    <p:sldId id="291" r:id="rId7"/>
    <p:sldId id="292" r:id="rId8"/>
    <p:sldId id="297" r:id="rId9"/>
    <p:sldId id="298" r:id="rId10"/>
    <p:sldId id="299" r:id="rId11"/>
    <p:sldId id="301" r:id="rId12"/>
    <p:sldId id="300" r:id="rId13"/>
    <p:sldId id="302" r:id="rId14"/>
    <p:sldId id="303" r:id="rId15"/>
    <p:sldId id="305" r:id="rId16"/>
    <p:sldId id="307" r:id="rId17"/>
    <p:sldId id="304" r:id="rId18"/>
    <p:sldId id="308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預設章節" id="{2EF0BA83-3A61-4979-B4AE-89D986415A07}">
          <p14:sldIdLst>
            <p14:sldId id="256"/>
          </p14:sldIdLst>
        </p14:section>
        <p14:section name="未命名的章節" id="{5F22D460-5091-42CA-AB67-29EF81E93543}">
          <p14:sldIdLst>
            <p14:sldId id="296"/>
            <p14:sldId id="309"/>
            <p14:sldId id="310"/>
            <p14:sldId id="290"/>
            <p14:sldId id="291"/>
            <p14:sldId id="292"/>
            <p14:sldId id="297"/>
            <p14:sldId id="298"/>
            <p14:sldId id="299"/>
            <p14:sldId id="301"/>
            <p14:sldId id="300"/>
            <p14:sldId id="302"/>
            <p14:sldId id="303"/>
            <p14:sldId id="305"/>
            <p14:sldId id="307"/>
            <p14:sldId id="304"/>
            <p14:sldId id="308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56" y="-2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069C06D-4ED8-42C6-905D-CA84CA1B6CBF}" type="datetime2">
              <a:rPr lang="en-US" smtClean="0"/>
              <a:t>Sunday, September 24, 2017</a:t>
            </a:fld>
            <a:endParaRPr lang="en-US" dirty="0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29" name="投影片編號版面配置區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2" name="矩形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矩形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矩形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矩形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矩形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zh-TW" altLang="en-US" dirty="0" smtClean="0"/>
              <a:t>按一下以編輯母片標題樣式</a:t>
            </a:r>
            <a:endParaRPr kumimoji="0" lang="en-US" dirty="0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56" name="矩形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矩形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矩形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矩形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56EEE0E-EDB0-4D84-86B0-50833DF22902}" type="datetime2">
              <a:rPr lang="en-US" smtClean="0"/>
              <a:t>Sunday, September 24, 2017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89C0F2-17E0-497A-9BBE-0C73201AAF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114372C-B5AB-4C39-B273-B99224EB4DD5}" type="datetime2">
              <a:rPr lang="en-US" smtClean="0"/>
              <a:t>Sunday, September 24, 2017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89C0F2-17E0-497A-9BBE-0C73201AAF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zh-TW" altLang="en-US" dirty="0" smtClean="0"/>
              <a:t>按一下以編輯母片標題樣式</a:t>
            </a:r>
            <a:endParaRPr kumimoji="0" 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CB1CAA-32CD-4B55-B92A-B8F0843CACF4}" type="datetime2">
              <a:rPr lang="en-US" smtClean="0"/>
              <a:t>Sunday, September 24, 2017</a:t>
            </a:fld>
            <a:endParaRPr 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手繪多邊形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手繪多邊形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手繪多邊形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手繪多邊形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手繪多邊形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手繪多邊形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手繪多邊形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手繪多邊形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手繪多邊形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手繪多邊形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手繪多邊形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手繪多邊形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手繪多邊形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手繪多邊形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手繪多邊形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D8CDC4-3D19-4983-B478-82F6B8E5AB66}" type="datetime2">
              <a:rPr lang="en-US" smtClean="0"/>
              <a:t>Sunday, September 24, 2017</a:t>
            </a:fld>
            <a:endParaRPr 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矩形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8" name="矩形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矩形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矩形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矩形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4B82477-D5D3-4181-8C11-75D0F2433A87}" type="datetime2">
              <a:rPr lang="en-US" smtClean="0"/>
              <a:t>Sunday, September 24, 2017</a:t>
            </a:fld>
            <a:endParaRPr lang="en-US" dirty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矩形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13E253B-1893-4367-8BAE-DF4BC10DC578}" type="datetime2">
              <a:rPr lang="en-US" smtClean="0"/>
              <a:t>Sunday, September 24, 2017</a:t>
            </a:fld>
            <a:endParaRPr lang="en-US" dirty="0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矩形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矩形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矩形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矩形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矩形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矩形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矩形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矩形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矩形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B62300D-25B3-4603-86C9-4CB776489F00}" type="datetime2">
              <a:rPr lang="en-US" smtClean="0"/>
              <a:t>Sunday, September 24, 2017</a:t>
            </a:fld>
            <a:endParaRPr 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314AD9-FCC8-48B7-B85B-012A91320DFF}" type="datetime2">
              <a:rPr lang="en-US" smtClean="0"/>
              <a:t>Sunday, September 24, 2017</a:t>
            </a:fld>
            <a:endParaRPr lang="en-US" dirty="0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182DC50-D5DB-4F94-B367-9876CD2C4012}" type="datetime2">
              <a:rPr lang="en-US" smtClean="0"/>
              <a:t>Sunday, September 24, 2017</a:t>
            </a:fld>
            <a:endParaRPr lang="en-US" dirty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直線接點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群組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直線接點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接點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線接點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標題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zh-TW" altLang="en-US" smtClean="0"/>
              <a:t>按一下圖示以新增圖片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grpSp>
        <p:nvGrpSpPr>
          <p:cNvPr id="14" name="群組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直線接點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線接點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接點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群組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直線接點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線接點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線接點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292EB412-E790-42EA-81FE-2925D3A43D91}" type="datetime2">
              <a:rPr lang="en-US" smtClean="0"/>
              <a:t>Sunday, September 24, 2017</a:t>
            </a:fld>
            <a:endParaRPr lang="en-US" dirty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矩形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矩形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矩形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矩形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矩形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矩形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0B385921-A91A-409C-921C-0E0EC1E750EC}" type="datetime2">
              <a:rPr lang="en-US" smtClean="0"/>
              <a:t>Sunday, September 24, 2017</a:t>
            </a:fld>
            <a:endParaRPr lang="en-US" dirty="0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google.com.tw/imgres?imgurl=https://yt3.ggpht.com/-XW1x_JT1g24/AAAAAAAAAAI/AAAAAAAAAAA/lMWjeVh_HEw/s900-c-k-no/photo.jpg&amp;imgrefurl=https://www.youtube.com/user/arduinoteam&amp;h=900&amp;w=900&amp;tbnid=7NaWW8nlgs0wpM:&amp;docid=Vnl8qDEOCfUTKM&amp;ei=me1YVsiZB4e30QTq0JHABA&amp;tbm=isch&amp;ved=0ahUKEwiIytb75rHJAhWHW5QKHWpoBEgQMwgrKBAwEA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9C06D-4ED8-42C6-905D-CA84CA1B6CBF}" type="datetime2">
              <a:rPr lang="en-US" smtClean="0"/>
              <a:t>Sunday, September 24, 2017</a:t>
            </a:fld>
            <a:endParaRPr lang="en-US" dirty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/>
              <a:t>電子自造研習課程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zh-TW" altLang="en-US" sz="3200" dirty="0" smtClean="0"/>
              <a:t>彰化縣自造教育示範中心</a:t>
            </a:r>
            <a:endParaRPr lang="zh-TW" altLang="en-US" sz="3200" dirty="0"/>
          </a:p>
        </p:txBody>
      </p:sp>
    </p:spTree>
    <p:extLst>
      <p:ext uri="{BB962C8B-B14F-4D97-AF65-F5344CB8AC3E}">
        <p14:creationId xmlns:p14="http://schemas.microsoft.com/office/powerpoint/2010/main" val="2123866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歐姆定律</a:t>
            </a:r>
            <a:r>
              <a:rPr lang="zh-TW" altLang="en-US" dirty="0"/>
              <a:t>與分壓電路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7544" y="1916832"/>
            <a:ext cx="3526815" cy="3664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內容版面配置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68580" indent="0">
              <a:buNone/>
            </a:pPr>
            <a:r>
              <a:rPr lang="zh-TW" altLang="en-US" dirty="0" smtClean="0"/>
              <a:t>總電流</a:t>
            </a:r>
            <a:endParaRPr lang="en-US" altLang="zh-TW" dirty="0" smtClean="0"/>
          </a:p>
          <a:p>
            <a:pPr marL="68580" indent="0">
              <a:buNone/>
            </a:pPr>
            <a:r>
              <a:rPr lang="zh-TW" altLang="en-US" dirty="0" smtClean="0"/>
              <a:t> </a:t>
            </a:r>
            <a:r>
              <a:rPr lang="en-US" altLang="zh-TW" dirty="0"/>
              <a:t>I </a:t>
            </a:r>
            <a:r>
              <a:rPr lang="en-US" altLang="zh-TW" dirty="0" smtClean="0"/>
              <a:t>= 4mA</a:t>
            </a:r>
          </a:p>
          <a:p>
            <a:pPr marL="68580" indent="0">
              <a:buNone/>
            </a:pPr>
            <a:endParaRPr lang="en-US" altLang="zh-TW" dirty="0"/>
          </a:p>
          <a:p>
            <a:pPr marL="68580" indent="0">
              <a:buNone/>
            </a:pPr>
            <a:r>
              <a:rPr lang="zh-TW" altLang="en-US" dirty="0" smtClean="0"/>
              <a:t>電壓</a:t>
            </a:r>
            <a:endParaRPr lang="en-US" altLang="zh-TW" dirty="0" smtClean="0"/>
          </a:p>
          <a:p>
            <a:pPr marL="68580" indent="0">
              <a:buNone/>
            </a:pPr>
            <a:r>
              <a:rPr lang="zh-TW" altLang="en-US" dirty="0" smtClean="0"/>
              <a:t> </a:t>
            </a:r>
            <a:r>
              <a:rPr lang="en-US" altLang="zh-TW" dirty="0"/>
              <a:t>V1 = 8V</a:t>
            </a:r>
            <a:endParaRPr lang="en-US" altLang="zh-TW" dirty="0" smtClean="0"/>
          </a:p>
          <a:p>
            <a:pPr marL="68580" indent="0">
              <a:buNone/>
            </a:pPr>
            <a:r>
              <a:rPr lang="en-US" altLang="zh-TW" dirty="0" smtClean="0"/>
              <a:t> V2 = 4V</a:t>
            </a:r>
          </a:p>
          <a:p>
            <a:pPr marL="68580" indent="0">
              <a:buNone/>
            </a:pPr>
            <a:endParaRPr lang="en-US" altLang="zh-TW" dirty="0"/>
          </a:p>
          <a:p>
            <a:pPr marL="68580" indent="0">
              <a:buNone/>
            </a:pP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B1CAA-32CD-4B55-B92A-B8F0843CACF4}" type="datetime2">
              <a:rPr lang="en-US" smtClean="0"/>
              <a:t>Sunday, September 24, 2017</a:t>
            </a:fld>
            <a:endParaRPr 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9951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標題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可變電阻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82477-D5D3-4181-8C11-75D0F2433A87}" type="datetime2">
              <a:rPr lang="en-US" smtClean="0"/>
              <a:t>Sunday, September 24, 2017</a:t>
            </a:fld>
            <a:endParaRPr lang="en-US" dirty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05" y="1916833"/>
            <a:ext cx="8883283" cy="3827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577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B1CAA-32CD-4B55-B92A-B8F0843CACF4}" type="datetime2">
              <a:rPr lang="en-US" smtClean="0"/>
              <a:t>Sunday, September 24, 2017</a:t>
            </a:fld>
            <a:endParaRPr 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500474"/>
            <a:ext cx="3388404" cy="5370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8564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1188744"/>
          </a:xfrm>
        </p:spPr>
        <p:txBody>
          <a:bodyPr/>
          <a:lstStyle/>
          <a:p>
            <a:r>
              <a:rPr lang="zh-TW" altLang="en-US" dirty="0"/>
              <a:t> 設計可變電阻</a:t>
            </a:r>
            <a:r>
              <a:rPr lang="zh-TW" altLang="en-US" dirty="0" smtClean="0"/>
              <a:t>調整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err="1" smtClean="0"/>
              <a:t>mBlock</a:t>
            </a:r>
            <a:r>
              <a:rPr lang="zh-TW" altLang="en-US" dirty="0" smtClean="0"/>
              <a:t>角色</a:t>
            </a:r>
            <a:r>
              <a:rPr lang="zh-TW" altLang="en-US" dirty="0"/>
              <a:t>大小、位置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B1CAA-32CD-4B55-B92A-B8F0843CACF4}" type="datetime2">
              <a:rPr lang="en-US" smtClean="0"/>
              <a:t>Sunday, September 24, 2017</a:t>
            </a:fld>
            <a:endParaRPr 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7" name="內容版面配置區 6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060848"/>
            <a:ext cx="7005881" cy="4236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297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光</a:t>
            </a:r>
            <a:r>
              <a:rPr lang="zh-TW" altLang="en-US" dirty="0"/>
              <a:t>敏電阻製作簡易光線追蹤器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B1CAA-32CD-4B55-B92A-B8F0843CACF4}" type="datetime2">
              <a:rPr lang="en-US" smtClean="0"/>
              <a:t>Sunday, September 24, 2017</a:t>
            </a:fld>
            <a:endParaRPr 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9" name="內容版面配置區 8" descr="光敏電阻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44824"/>
            <a:ext cx="3003302" cy="19558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內容版面配置區 9" descr="亮度感應器"/>
          <p:cNvPicPr>
            <a:picLocks noGrp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700808"/>
            <a:ext cx="2433008" cy="43204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30384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簡易光線追蹤器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B1CAA-32CD-4B55-B92A-B8F0843CACF4}" type="datetime2">
              <a:rPr lang="en-US" smtClean="0"/>
              <a:t>Sunday, September 24, 2017</a:t>
            </a:fld>
            <a:endParaRPr 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7" name="內容版面配置區 6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2132856"/>
            <a:ext cx="6008620" cy="343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164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1260752"/>
          </a:xfrm>
        </p:spPr>
        <p:txBody>
          <a:bodyPr/>
          <a:lstStyle/>
          <a:p>
            <a:pPr lvl="0"/>
            <a:r>
              <a:rPr lang="zh-TW" altLang="zh-TW" dirty="0"/>
              <a:t>使用</a:t>
            </a:r>
            <a:r>
              <a:rPr lang="en-US" altLang="zh-TW" dirty="0"/>
              <a:t>Arduino </a:t>
            </a:r>
            <a:r>
              <a:rPr lang="zh-TW" altLang="zh-TW" dirty="0"/>
              <a:t>的</a:t>
            </a:r>
            <a:r>
              <a:rPr lang="en-US" altLang="zh-TW" dirty="0"/>
              <a:t>1</a:t>
            </a:r>
            <a:r>
              <a:rPr lang="zh-TW" altLang="zh-TW" dirty="0"/>
              <a:t>個類比</a:t>
            </a:r>
            <a:r>
              <a:rPr lang="zh-TW" altLang="zh-TW" dirty="0" smtClean="0"/>
              <a:t>腳位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zh-TW" dirty="0" smtClean="0"/>
              <a:t>偵測</a:t>
            </a:r>
            <a:r>
              <a:rPr lang="en-US" altLang="zh-TW" dirty="0"/>
              <a:t>5</a:t>
            </a:r>
            <a:r>
              <a:rPr lang="zh-TW" altLang="zh-TW" dirty="0"/>
              <a:t>個按鈕裝置。</a:t>
            </a:r>
            <a:br>
              <a:rPr lang="zh-TW" altLang="zh-TW" dirty="0"/>
            </a:b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B1CAA-32CD-4B55-B92A-B8F0843CACF4}" type="datetime2">
              <a:rPr lang="en-US" smtClean="0"/>
              <a:t>Sunday, September 24, 2017</a:t>
            </a:fld>
            <a:endParaRPr 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7" name="內容版面配置區 6" descr="C:\Users\chenwen\Documents\multibuttons.pn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348880"/>
            <a:ext cx="5460523" cy="36640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41870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82477-D5D3-4181-8C11-75D0F2433A87}" type="datetime2">
              <a:rPr lang="en-US" smtClean="0"/>
              <a:t>Sunday, September 24, 2017</a:t>
            </a:fld>
            <a:endParaRPr lang="en-US" dirty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10" name="內容版面配置區 9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620688"/>
            <a:ext cx="4633032" cy="5887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083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/>
              <a:t>mBlock</a:t>
            </a:r>
            <a:r>
              <a:rPr lang="en-US" altLang="zh-TW" dirty="0"/>
              <a:t> </a:t>
            </a:r>
            <a:r>
              <a:rPr lang="zh-TW" altLang="en-US" dirty="0" smtClean="0"/>
              <a:t>程式設計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按下</a:t>
            </a:r>
            <a:r>
              <a:rPr lang="zh-TW" altLang="en-US" dirty="0"/>
              <a:t>按鍵時角色顯示相對的造形。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B1CAA-32CD-4B55-B92A-B8F0843CACF4}" type="datetime2">
              <a:rPr lang="en-US" smtClean="0"/>
              <a:t>Sunday, September 24, 2017</a:t>
            </a:fld>
            <a:endParaRPr 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05" t="4476" r="14199"/>
          <a:stretch/>
        </p:blipFill>
        <p:spPr bwMode="auto">
          <a:xfrm>
            <a:off x="1259632" y="1844824"/>
            <a:ext cx="6803221" cy="4840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6739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回顧與討論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99592" y="1484784"/>
            <a:ext cx="7772400" cy="4572000"/>
          </a:xfrm>
        </p:spPr>
        <p:txBody>
          <a:bodyPr/>
          <a:lstStyle/>
          <a:p>
            <a:r>
              <a:rPr lang="zh-TW" altLang="en-US" dirty="0"/>
              <a:t>三用</a:t>
            </a:r>
            <a:r>
              <a:rPr lang="zh-TW" altLang="en-US" dirty="0" smtClean="0"/>
              <a:t>電表教學上的應用</a:t>
            </a:r>
            <a:endParaRPr lang="en-US" altLang="zh-TW" dirty="0" smtClean="0"/>
          </a:p>
          <a:p>
            <a:r>
              <a:rPr lang="en-US" altLang="zh-TW" dirty="0" smtClean="0"/>
              <a:t>Arduino </a:t>
            </a:r>
            <a:r>
              <a:rPr lang="zh-TW" altLang="en-US" dirty="0" smtClean="0"/>
              <a:t>電腦連線與離線執行模式</a:t>
            </a:r>
            <a:endParaRPr lang="en-US" altLang="zh-TW" dirty="0" smtClean="0"/>
          </a:p>
          <a:p>
            <a:r>
              <a:rPr lang="en-US" altLang="zh-TW" dirty="0" smtClean="0"/>
              <a:t>Arduino IDE</a:t>
            </a:r>
            <a:r>
              <a:rPr lang="zh-TW" altLang="en-US" dirty="0" smtClean="0"/>
              <a:t>、</a:t>
            </a:r>
            <a:r>
              <a:rPr lang="en-US" altLang="zh-TW" dirty="0" smtClean="0"/>
              <a:t>S2A+Transformer</a:t>
            </a:r>
            <a:r>
              <a:rPr lang="zh-TW" altLang="en-US" dirty="0" smtClean="0"/>
              <a:t>、</a:t>
            </a:r>
            <a:r>
              <a:rPr lang="en-US" altLang="zh-TW" dirty="0" err="1" smtClean="0"/>
              <a:t>mBlock</a:t>
            </a:r>
            <a:r>
              <a:rPr lang="zh-TW" altLang="en-US" dirty="0" smtClean="0"/>
              <a:t>的應用時機</a:t>
            </a:r>
            <a:endParaRPr lang="en-US" altLang="zh-TW" dirty="0" smtClean="0"/>
          </a:p>
          <a:p>
            <a:r>
              <a:rPr lang="zh-TW" altLang="en-US" dirty="0" smtClean="0"/>
              <a:t>數位輸入</a:t>
            </a:r>
            <a:endParaRPr lang="en-US" altLang="zh-TW" dirty="0" smtClean="0"/>
          </a:p>
          <a:p>
            <a:r>
              <a:rPr lang="zh-TW" altLang="en-US" dirty="0" smtClean="0"/>
              <a:t>程式設計</a:t>
            </a:r>
            <a:r>
              <a:rPr lang="zh-TW" altLang="en-US" dirty="0"/>
              <a:t> </a:t>
            </a:r>
            <a:r>
              <a:rPr lang="en-US" altLang="zh-TW" dirty="0" smtClean="0"/>
              <a:t>--</a:t>
            </a:r>
            <a:r>
              <a:rPr lang="zh-TW" altLang="en-US" dirty="0" smtClean="0"/>
              <a:t> 自定函數</a:t>
            </a:r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B1CAA-32CD-4B55-B92A-B8F0843CACF4}" type="datetime2">
              <a:rPr lang="en-US" smtClean="0"/>
              <a:t>Sunday, September 24, 2017</a:t>
            </a:fld>
            <a:endParaRPr 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7" name="圖片 6" descr="「Arduino」的圖片搜尋結果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9824" y="4725144"/>
            <a:ext cx="1584176" cy="15121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56288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蜂鳴器</a:t>
            </a:r>
            <a:r>
              <a:rPr lang="zh-TW" altLang="en-US" dirty="0"/>
              <a:t>原理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B1CAA-32CD-4B55-B92A-B8F0843CACF4}" type="datetime2">
              <a:rPr lang="en-US" smtClean="0"/>
              <a:t>Sunday, September 24, 2017</a:t>
            </a:fld>
            <a:endParaRPr 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333"/>
          <a:stretch/>
        </p:blipFill>
        <p:spPr bwMode="auto">
          <a:xfrm>
            <a:off x="4355976" y="1389307"/>
            <a:ext cx="4599561" cy="4302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938" y="2708920"/>
            <a:ext cx="3584686" cy="2501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2403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有源蜂鳴器與無源蜂鳴器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這裡</a:t>
            </a:r>
            <a:r>
              <a:rPr lang="zh-TW" altLang="en-US" dirty="0"/>
              <a:t>的“源”不是指電源。而是指震盪</a:t>
            </a:r>
            <a:r>
              <a:rPr lang="zh-TW" altLang="en-US" dirty="0" smtClean="0"/>
              <a:t>源</a:t>
            </a:r>
            <a:endParaRPr lang="en-US" altLang="zh-TW" dirty="0" smtClean="0"/>
          </a:p>
          <a:p>
            <a:r>
              <a:rPr lang="zh-TW" altLang="en-US" dirty="0" smtClean="0"/>
              <a:t>有</a:t>
            </a:r>
            <a:r>
              <a:rPr lang="zh-TW" altLang="en-US" dirty="0"/>
              <a:t>源蜂鳴器內部帶震盪源，所以</a:t>
            </a:r>
            <a:r>
              <a:rPr lang="zh-TW" altLang="en-US" dirty="0" smtClean="0"/>
              <a:t>只要</a:t>
            </a:r>
            <a:r>
              <a:rPr lang="zh-TW" altLang="en-US" dirty="0"/>
              <a:t>一通電就</a:t>
            </a:r>
            <a:r>
              <a:rPr lang="zh-TW" altLang="en-US" dirty="0" smtClean="0"/>
              <a:t>會發出聲音</a:t>
            </a:r>
            <a:endParaRPr lang="en-US" altLang="zh-TW" dirty="0" smtClean="0"/>
          </a:p>
          <a:p>
            <a:r>
              <a:rPr lang="zh-TW" altLang="en-US" dirty="0" smtClean="0"/>
              <a:t>無</a:t>
            </a:r>
            <a:r>
              <a:rPr lang="zh-TW" altLang="en-US" dirty="0"/>
              <a:t>源內部不帶震盪源，所以如果用直流信號</a:t>
            </a:r>
            <a:r>
              <a:rPr lang="zh-TW" altLang="en-US" dirty="0" smtClean="0"/>
              <a:t>無</a:t>
            </a:r>
            <a:r>
              <a:rPr lang="zh-TW" altLang="en-US" dirty="0"/>
              <a:t>發出</a:t>
            </a:r>
            <a:r>
              <a:rPr lang="zh-TW" altLang="en-US" dirty="0" smtClean="0"/>
              <a:t>聲音。</a:t>
            </a:r>
            <a:r>
              <a:rPr lang="zh-TW" altLang="en-US" dirty="0"/>
              <a:t>必須用</a:t>
            </a:r>
            <a:r>
              <a:rPr lang="en-US" altLang="zh-TW" dirty="0"/>
              <a:t>2K~5K</a:t>
            </a:r>
            <a:r>
              <a:rPr lang="zh-TW" altLang="en-US" dirty="0"/>
              <a:t>的方波去驅動它</a:t>
            </a:r>
            <a:r>
              <a:rPr lang="zh-TW" altLang="en-US" dirty="0" smtClean="0"/>
              <a:t>。</a:t>
            </a:r>
            <a:endParaRPr lang="zh-TW" altLang="en-US" dirty="0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82477-D5D3-4181-8C11-75D0F2433A87}" type="datetime2">
              <a:rPr lang="en-US" smtClean="0"/>
              <a:t>Sunday, September 24, 2017</a:t>
            </a:fld>
            <a:endParaRPr lang="en-US" dirty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2436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控制蜂鳴器播放音樂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B1CAA-32CD-4B55-B92A-B8F0843CACF4}" type="datetime2">
              <a:rPr lang="en-US" smtClean="0"/>
              <a:t>Sunday, September 24, 2017</a:t>
            </a:fld>
            <a:endParaRPr 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1331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628800"/>
            <a:ext cx="3024336" cy="4572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429000"/>
            <a:ext cx="3163247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0570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71600" y="260648"/>
            <a:ext cx="7772400" cy="914400"/>
          </a:xfrm>
        </p:spPr>
        <p:txBody>
          <a:bodyPr/>
          <a:lstStyle/>
          <a:p>
            <a:r>
              <a:rPr lang="en-US" altLang="zh-TW" dirty="0" err="1"/>
              <a:t>mBlock</a:t>
            </a:r>
            <a:r>
              <a:rPr lang="en-US" altLang="zh-TW" dirty="0"/>
              <a:t> </a:t>
            </a:r>
            <a:r>
              <a:rPr lang="zh-TW" altLang="en-US" dirty="0" smtClean="0"/>
              <a:t>程式  清單</a:t>
            </a:r>
            <a:r>
              <a:rPr lang="en-US" altLang="zh-TW" dirty="0" smtClean="0"/>
              <a:t>(</a:t>
            </a:r>
            <a:r>
              <a:rPr lang="zh-TW" altLang="en-US" dirty="0" smtClean="0"/>
              <a:t>陣列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691680" y="1028121"/>
            <a:ext cx="5313784" cy="1213392"/>
          </a:xfrm>
        </p:spPr>
        <p:txBody>
          <a:bodyPr/>
          <a:lstStyle/>
          <a:p>
            <a:r>
              <a:rPr lang="zh-TW" altLang="en-US" dirty="0" smtClean="0"/>
              <a:t>使用</a:t>
            </a:r>
            <a:r>
              <a:rPr lang="zh-TW" altLang="en-US" dirty="0"/>
              <a:t>清單儲存音階與節拍</a:t>
            </a:r>
          </a:p>
          <a:p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B1CAA-32CD-4B55-B92A-B8F0843CACF4}" type="datetime2">
              <a:rPr lang="en-US" smtClean="0"/>
              <a:t>Sunday, September 24, 2017</a:t>
            </a:fld>
            <a:endParaRPr 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" r="27990" b="-205"/>
          <a:stretch/>
        </p:blipFill>
        <p:spPr bwMode="auto">
          <a:xfrm>
            <a:off x="3923928" y="1850547"/>
            <a:ext cx="4284332" cy="4958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0304" y="1634817"/>
            <a:ext cx="2088232" cy="5086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8733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131840" y="332656"/>
            <a:ext cx="3168352" cy="914400"/>
          </a:xfrm>
        </p:spPr>
        <p:txBody>
          <a:bodyPr/>
          <a:lstStyle/>
          <a:p>
            <a:r>
              <a:rPr lang="zh-TW" altLang="en-US" dirty="0" smtClean="0"/>
              <a:t>主程式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B1CAA-32CD-4B55-B92A-B8F0843CACF4}" type="datetime2">
              <a:rPr lang="en-US" smtClean="0"/>
              <a:t>Sunday, September 24, 2017</a:t>
            </a:fld>
            <a:endParaRPr 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196752"/>
            <a:ext cx="4694623" cy="5445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0624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討論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8580" indent="0">
              <a:buNone/>
            </a:pPr>
            <a:r>
              <a:rPr lang="zh-TW" altLang="en-US" sz="5400" dirty="0" smtClean="0"/>
              <a:t>程式設計 清單</a:t>
            </a:r>
            <a:r>
              <a:rPr lang="en-US" altLang="zh-TW" sz="5400" dirty="0" smtClean="0"/>
              <a:t>(</a:t>
            </a:r>
            <a:r>
              <a:rPr lang="zh-TW" altLang="en-US" sz="5400" dirty="0" smtClean="0"/>
              <a:t>陣列</a:t>
            </a:r>
            <a:r>
              <a:rPr lang="en-US" altLang="zh-TW" sz="5400" dirty="0" smtClean="0"/>
              <a:t>)</a:t>
            </a:r>
            <a:r>
              <a:rPr lang="zh-TW" altLang="en-US" sz="5400" dirty="0" smtClean="0"/>
              <a:t>的使用時機為何</a:t>
            </a:r>
            <a:r>
              <a:rPr lang="en-US" altLang="zh-TW" sz="5400" dirty="0" smtClean="0"/>
              <a:t>?</a:t>
            </a:r>
            <a:endParaRPr lang="zh-TW" altLang="en-US" sz="5400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B1CAA-32CD-4B55-B92A-B8F0843CACF4}" type="datetime2">
              <a:rPr lang="en-US" smtClean="0"/>
              <a:t>Sunday, September 24, 2017</a:t>
            </a:fld>
            <a:endParaRPr 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1206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Arduino</a:t>
            </a:r>
            <a:r>
              <a:rPr lang="zh-TW" altLang="en-US" dirty="0"/>
              <a:t>類比數位轉換器</a:t>
            </a:r>
            <a:r>
              <a:rPr lang="en-US" altLang="zh-TW" dirty="0"/>
              <a:t>(ADC)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B1CAA-32CD-4B55-B92A-B8F0843CACF4}" type="datetime2">
              <a:rPr lang="en-US" smtClean="0"/>
              <a:t>Sunday, September 24, 2017</a:t>
            </a:fld>
            <a:endParaRPr 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142639"/>
            <a:ext cx="5256584" cy="394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矩形 6"/>
          <p:cNvSpPr/>
          <p:nvPr/>
        </p:nvSpPr>
        <p:spPr>
          <a:xfrm>
            <a:off x="5875768" y="4365104"/>
            <a:ext cx="1296144" cy="50405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1314918" y="5373216"/>
            <a:ext cx="714551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800" dirty="0" smtClean="0"/>
              <a:t>A0 </a:t>
            </a:r>
            <a:r>
              <a:rPr lang="zh-TW" altLang="en-US" sz="2800" dirty="0" smtClean="0"/>
              <a:t>到 </a:t>
            </a:r>
            <a:r>
              <a:rPr lang="en-US" altLang="zh-TW" sz="2800" dirty="0" smtClean="0"/>
              <a:t>A5 </a:t>
            </a:r>
            <a:r>
              <a:rPr lang="zh-TW" altLang="en-US" sz="2800" dirty="0" smtClean="0"/>
              <a:t>可讀取 </a:t>
            </a:r>
            <a:r>
              <a:rPr lang="en-US" altLang="zh-TW" sz="2800" dirty="0" smtClean="0"/>
              <a:t>0 </a:t>
            </a:r>
            <a:r>
              <a:rPr lang="zh-TW" altLang="en-US" sz="2800" dirty="0" smtClean="0"/>
              <a:t>到 </a:t>
            </a:r>
            <a:r>
              <a:rPr lang="en-US" altLang="zh-TW" sz="2800" dirty="0" smtClean="0"/>
              <a:t>5V </a:t>
            </a:r>
            <a:r>
              <a:rPr lang="zh-TW" altLang="en-US" sz="2800" dirty="0" smtClean="0"/>
              <a:t>的電壓輸入，讀取而得到的值是 </a:t>
            </a:r>
            <a:r>
              <a:rPr lang="en-US" altLang="zh-TW" sz="2800" dirty="0" smtClean="0"/>
              <a:t>0 </a:t>
            </a:r>
            <a:r>
              <a:rPr lang="zh-TW" altLang="en-US" sz="2800" dirty="0" smtClean="0"/>
              <a:t>到 </a:t>
            </a:r>
            <a:r>
              <a:rPr lang="en-US" altLang="zh-TW" sz="2800" dirty="0" smtClean="0"/>
              <a:t>1023</a:t>
            </a:r>
            <a:r>
              <a:rPr lang="zh-TW" altLang="en-US" sz="2800" dirty="0" smtClean="0"/>
              <a:t>。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629205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地鐵">
  <a:themeElements>
    <a:clrScheme name="茅草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Office 古典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地鐵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938</TotalTime>
  <Words>251</Words>
  <Application>Microsoft Office PowerPoint</Application>
  <PresentationFormat>如螢幕大小 (4:3)</PresentationFormat>
  <Paragraphs>70</Paragraphs>
  <Slides>18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18</vt:i4>
      </vt:variant>
    </vt:vector>
  </HeadingPairs>
  <TitlesOfParts>
    <vt:vector size="19" baseType="lpstr">
      <vt:lpstr>地鐵</vt:lpstr>
      <vt:lpstr>電子自造研習課程</vt:lpstr>
      <vt:lpstr>回顧與討論</vt:lpstr>
      <vt:lpstr>蜂鳴器原理</vt:lpstr>
      <vt:lpstr>有源蜂鳴器與無源蜂鳴器</vt:lpstr>
      <vt:lpstr>控制蜂鳴器播放音樂</vt:lpstr>
      <vt:lpstr>mBlock 程式  清單(陣列)</vt:lpstr>
      <vt:lpstr>主程式</vt:lpstr>
      <vt:lpstr>討論</vt:lpstr>
      <vt:lpstr>Arduino類比數位轉換器(ADC)</vt:lpstr>
      <vt:lpstr>歐姆定律與分壓電路</vt:lpstr>
      <vt:lpstr>可變電阻</vt:lpstr>
      <vt:lpstr>PowerPoint 簡報</vt:lpstr>
      <vt:lpstr> 設計可變電阻調整 mBlock角色大小、位置</vt:lpstr>
      <vt:lpstr>光敏電阻製作簡易光線追蹤器</vt:lpstr>
      <vt:lpstr>簡易光線追蹤器</vt:lpstr>
      <vt:lpstr>使用Arduino 的1個類比腳位 偵測5個按鈕裝置。 </vt:lpstr>
      <vt:lpstr>PowerPoint 簡報</vt:lpstr>
      <vt:lpstr>mBlock 程式設計 按下按鍵時角色顯示相對的造形。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電子自造研習課程</dc:title>
  <dc:creator>CA01</dc:creator>
  <cp:lastModifiedBy>CA01</cp:lastModifiedBy>
  <cp:revision>42</cp:revision>
  <dcterms:created xsi:type="dcterms:W3CDTF">2017-09-17T00:34:09Z</dcterms:created>
  <dcterms:modified xsi:type="dcterms:W3CDTF">2017-09-24T13:14:28Z</dcterms:modified>
</cp:coreProperties>
</file>